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49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1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04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0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62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8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0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2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47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3A4E4-7ABF-480C-AD89-A40F59171C3F}" type="datetimeFigureOut">
              <a:rPr lang="en-US" smtClean="0"/>
              <a:t>23-Sep-23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F7281-C786-4365-91BD-87D0D985F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3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Research Abroad</a:t>
            </a:r>
            <a:br>
              <a:rPr lang="en-US" dirty="0" smtClean="0"/>
            </a:br>
            <a:r>
              <a:rPr lang="en-US" dirty="0" smtClean="0"/>
              <a:t>Collaboration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– 5</a:t>
            </a:r>
          </a:p>
          <a:p>
            <a:r>
              <a:rPr lang="en-US" dirty="0" smtClean="0"/>
              <a:t>1905074,1905076, 1905085,1905107,1905116,1905117,1605068</a:t>
            </a:r>
          </a:p>
          <a:p>
            <a:r>
              <a:rPr lang="en-US" dirty="0" smtClean="0"/>
              <a:t>Presented by – Fahad Ahmed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40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78143" cy="732155"/>
          </a:xfrm>
        </p:spPr>
        <p:txBody>
          <a:bodyPr/>
          <a:lstStyle/>
          <a:p>
            <a:pPr algn="ctr"/>
            <a:r>
              <a:rPr lang="en-US" b="1" dirty="0" smtClean="0"/>
              <a:t>Professors’ List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83" y="1097280"/>
            <a:ext cx="8696862" cy="5508321"/>
          </a:xfrm>
        </p:spPr>
      </p:pic>
    </p:spTree>
    <p:extLst>
      <p:ext uri="{BB962C8B-B14F-4D97-AF65-F5344CB8AC3E}">
        <p14:creationId xmlns:p14="http://schemas.microsoft.com/office/powerpoint/2010/main" val="124147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195560" cy="740864"/>
          </a:xfrm>
        </p:spPr>
        <p:txBody>
          <a:bodyPr/>
          <a:lstStyle/>
          <a:p>
            <a:pPr algn="ctr"/>
            <a:r>
              <a:rPr lang="en-US" b="1" dirty="0" smtClean="0"/>
              <a:t>Department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" y="1236619"/>
            <a:ext cx="11054079" cy="4946465"/>
          </a:xfrm>
        </p:spPr>
      </p:pic>
    </p:spTree>
    <p:extLst>
      <p:ext uri="{BB962C8B-B14F-4D97-AF65-F5344CB8AC3E}">
        <p14:creationId xmlns:p14="http://schemas.microsoft.com/office/powerpoint/2010/main" val="280427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969137" cy="5057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University Explore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54033"/>
            <a:ext cx="10957881" cy="5347063"/>
          </a:xfrm>
        </p:spPr>
      </p:pic>
    </p:spTree>
    <p:extLst>
      <p:ext uri="{BB962C8B-B14F-4D97-AF65-F5344CB8AC3E}">
        <p14:creationId xmlns:p14="http://schemas.microsoft.com/office/powerpoint/2010/main" val="391237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134600" cy="793115"/>
          </a:xfrm>
        </p:spPr>
        <p:txBody>
          <a:bodyPr/>
          <a:lstStyle/>
          <a:p>
            <a:pPr algn="ctr"/>
            <a:r>
              <a:rPr lang="en-US" b="1" dirty="0" smtClean="0"/>
              <a:t>My Shortlist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71" y="1158240"/>
            <a:ext cx="8643781" cy="5572204"/>
          </a:xfrm>
        </p:spPr>
      </p:pic>
    </p:spTree>
    <p:extLst>
      <p:ext uri="{BB962C8B-B14F-4D97-AF65-F5344CB8AC3E}">
        <p14:creationId xmlns:p14="http://schemas.microsoft.com/office/powerpoint/2010/main" val="22188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125891" cy="871492"/>
          </a:xfrm>
        </p:spPr>
        <p:txBody>
          <a:bodyPr/>
          <a:lstStyle/>
          <a:p>
            <a:pPr algn="ctr"/>
            <a:r>
              <a:rPr lang="en-US" b="1" dirty="0" smtClean="0"/>
              <a:t>Recommendation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96" y="1236618"/>
            <a:ext cx="8429897" cy="5328597"/>
          </a:xfrm>
        </p:spPr>
      </p:pic>
    </p:spTree>
    <p:extLst>
      <p:ext uri="{BB962C8B-B14F-4D97-AF65-F5344CB8AC3E}">
        <p14:creationId xmlns:p14="http://schemas.microsoft.com/office/powerpoint/2010/main" val="2191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12977" cy="827949"/>
          </a:xfrm>
        </p:spPr>
        <p:txBody>
          <a:bodyPr/>
          <a:lstStyle/>
          <a:p>
            <a:pPr algn="ctr"/>
            <a:r>
              <a:rPr lang="en-US" b="1" dirty="0" smtClean="0"/>
              <a:t>Forum (Home)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767839"/>
            <a:ext cx="11136994" cy="4223657"/>
          </a:xfrm>
        </p:spPr>
      </p:pic>
    </p:spTree>
    <p:extLst>
      <p:ext uri="{BB962C8B-B14F-4D97-AF65-F5344CB8AC3E}">
        <p14:creationId xmlns:p14="http://schemas.microsoft.com/office/powerpoint/2010/main" val="26305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69137" cy="758281"/>
          </a:xfrm>
        </p:spPr>
        <p:txBody>
          <a:bodyPr/>
          <a:lstStyle/>
          <a:p>
            <a:pPr algn="ctr"/>
            <a:r>
              <a:rPr lang="en-US" b="1" dirty="0" smtClean="0"/>
              <a:t>Forum (Admin)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85" y="1454332"/>
            <a:ext cx="11449272" cy="4792300"/>
          </a:xfrm>
        </p:spPr>
      </p:pic>
    </p:spTree>
    <p:extLst>
      <p:ext uri="{BB962C8B-B14F-4D97-AF65-F5344CB8AC3E}">
        <p14:creationId xmlns:p14="http://schemas.microsoft.com/office/powerpoint/2010/main" val="12358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265229" cy="697321"/>
          </a:xfrm>
        </p:spPr>
        <p:txBody>
          <a:bodyPr/>
          <a:lstStyle/>
          <a:p>
            <a:pPr algn="ctr"/>
            <a:r>
              <a:rPr lang="en-US" b="1" dirty="0" smtClean="0"/>
              <a:t>Post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04" y="1428206"/>
            <a:ext cx="9867782" cy="4574585"/>
          </a:xfrm>
        </p:spPr>
      </p:pic>
    </p:spTree>
    <p:extLst>
      <p:ext uri="{BB962C8B-B14F-4D97-AF65-F5344CB8AC3E}">
        <p14:creationId xmlns:p14="http://schemas.microsoft.com/office/powerpoint/2010/main" val="408799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265229" cy="984704"/>
          </a:xfrm>
        </p:spPr>
        <p:txBody>
          <a:bodyPr/>
          <a:lstStyle/>
          <a:p>
            <a:pPr algn="ctr"/>
            <a:r>
              <a:rPr lang="en-US" b="1" dirty="0" smtClean="0"/>
              <a:t>Post (Admin)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1" y="1820965"/>
            <a:ext cx="10258697" cy="4746697"/>
          </a:xfrm>
        </p:spPr>
      </p:pic>
    </p:spTree>
    <p:extLst>
      <p:ext uri="{BB962C8B-B14F-4D97-AF65-F5344CB8AC3E}">
        <p14:creationId xmlns:p14="http://schemas.microsoft.com/office/powerpoint/2010/main" val="33084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241"/>
          </a:xfrm>
        </p:spPr>
        <p:txBody>
          <a:bodyPr/>
          <a:lstStyle/>
          <a:p>
            <a:pPr algn="ctr"/>
            <a:r>
              <a:rPr lang="en-US" b="1" dirty="0" smtClean="0"/>
              <a:t>Guidelines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550"/>
            <a:ext cx="10657539" cy="3381940"/>
          </a:xfrm>
        </p:spPr>
      </p:pic>
      <p:sp>
        <p:nvSpPr>
          <p:cNvPr id="6" name="Rectangle 5"/>
          <p:cNvSpPr/>
          <p:nvPr/>
        </p:nvSpPr>
        <p:spPr>
          <a:xfrm>
            <a:off x="7977051" y="1776550"/>
            <a:ext cx="592183" cy="374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02" y="235426"/>
            <a:ext cx="9864634" cy="57633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err="1" smtClean="0"/>
              <a:t>Navbar</a:t>
            </a:r>
            <a:endParaRPr lang="en-US" sz="28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422" y="811757"/>
            <a:ext cx="6697993" cy="5720354"/>
          </a:xfrm>
        </p:spPr>
      </p:pic>
    </p:spTree>
    <p:extLst>
      <p:ext uri="{BB962C8B-B14F-4D97-AF65-F5344CB8AC3E}">
        <p14:creationId xmlns:p14="http://schemas.microsoft.com/office/powerpoint/2010/main" val="344535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901" y="426087"/>
            <a:ext cx="8488680" cy="68861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Logged In Page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01" y="1420722"/>
            <a:ext cx="8468585" cy="4949702"/>
          </a:xfrm>
        </p:spPr>
      </p:pic>
    </p:spTree>
    <p:extLst>
      <p:ext uri="{BB962C8B-B14F-4D97-AF65-F5344CB8AC3E}">
        <p14:creationId xmlns:p14="http://schemas.microsoft.com/office/powerpoint/2010/main" val="318267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948" y="217714"/>
            <a:ext cx="10056223" cy="112463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Student Profile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8" y="1438139"/>
            <a:ext cx="9760961" cy="4852035"/>
          </a:xfrm>
        </p:spPr>
      </p:pic>
    </p:spTree>
    <p:extLst>
      <p:ext uri="{BB962C8B-B14F-4D97-AF65-F5344CB8AC3E}">
        <p14:creationId xmlns:p14="http://schemas.microsoft.com/office/powerpoint/2010/main" val="320060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365" y="209006"/>
            <a:ext cx="10515600" cy="99400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/>
              <a:t>Professor Profile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2" y="992777"/>
            <a:ext cx="9874385" cy="5437960"/>
          </a:xfrm>
        </p:spPr>
      </p:pic>
    </p:spTree>
    <p:extLst>
      <p:ext uri="{BB962C8B-B14F-4D97-AF65-F5344CB8AC3E}">
        <p14:creationId xmlns:p14="http://schemas.microsoft.com/office/powerpoint/2010/main" val="422030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86257" cy="740864"/>
          </a:xfrm>
        </p:spPr>
        <p:txBody>
          <a:bodyPr/>
          <a:lstStyle/>
          <a:p>
            <a:pPr algn="ctr"/>
            <a:r>
              <a:rPr lang="en-US" b="1" dirty="0" smtClean="0"/>
              <a:t>University Profile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71" y="1349828"/>
            <a:ext cx="9603099" cy="5066666"/>
          </a:xfrm>
        </p:spPr>
      </p:pic>
    </p:spTree>
    <p:extLst>
      <p:ext uri="{BB962C8B-B14F-4D97-AF65-F5344CB8AC3E}">
        <p14:creationId xmlns:p14="http://schemas.microsoft.com/office/powerpoint/2010/main" val="5935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337" y="235131"/>
            <a:ext cx="9899469" cy="915625"/>
          </a:xfrm>
        </p:spPr>
        <p:txBody>
          <a:bodyPr/>
          <a:lstStyle/>
          <a:p>
            <a:pPr algn="ctr"/>
            <a:r>
              <a:rPr lang="en-US" b="1" dirty="0" smtClean="0"/>
              <a:t>Student Update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32" y="1419497"/>
            <a:ext cx="10122172" cy="4835843"/>
          </a:xfrm>
        </p:spPr>
      </p:pic>
    </p:spTree>
    <p:extLst>
      <p:ext uri="{BB962C8B-B14F-4D97-AF65-F5344CB8AC3E}">
        <p14:creationId xmlns:p14="http://schemas.microsoft.com/office/powerpoint/2010/main" val="389087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944" y="9515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Professor Update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4" y="1584960"/>
            <a:ext cx="10777757" cy="4949054"/>
          </a:xfrm>
        </p:spPr>
      </p:pic>
    </p:spTree>
    <p:extLst>
      <p:ext uri="{BB962C8B-B14F-4D97-AF65-F5344CB8AC3E}">
        <p14:creationId xmlns:p14="http://schemas.microsoft.com/office/powerpoint/2010/main" val="11206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949" y="164828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University  Info Update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10" y="1140824"/>
            <a:ext cx="10710274" cy="5277394"/>
          </a:xfrm>
        </p:spPr>
      </p:pic>
    </p:spTree>
    <p:extLst>
      <p:ext uri="{BB962C8B-B14F-4D97-AF65-F5344CB8AC3E}">
        <p14:creationId xmlns:p14="http://schemas.microsoft.com/office/powerpoint/2010/main" val="279109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51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  Research Abroad Collaboration Diagram</vt:lpstr>
      <vt:lpstr>Navbar</vt:lpstr>
      <vt:lpstr>Logged In Page</vt:lpstr>
      <vt:lpstr>Student Profile</vt:lpstr>
      <vt:lpstr>Professor Profile</vt:lpstr>
      <vt:lpstr>University Profile</vt:lpstr>
      <vt:lpstr>Student Update</vt:lpstr>
      <vt:lpstr>Professor Update</vt:lpstr>
      <vt:lpstr>University  Info Update</vt:lpstr>
      <vt:lpstr>Professors’ List</vt:lpstr>
      <vt:lpstr>Department</vt:lpstr>
      <vt:lpstr>University Explore</vt:lpstr>
      <vt:lpstr>My Shortlist</vt:lpstr>
      <vt:lpstr>Recommendation</vt:lpstr>
      <vt:lpstr>Forum (Home)</vt:lpstr>
      <vt:lpstr>Forum (Admin)</vt:lpstr>
      <vt:lpstr>Post</vt:lpstr>
      <vt:lpstr>Post (Admin)</vt:lpstr>
      <vt:lpstr>Guidelines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Abroad Collaboration Diagram</dc:title>
  <dc:creator>Asus</dc:creator>
  <cp:lastModifiedBy>Asus</cp:lastModifiedBy>
  <cp:revision>5</cp:revision>
  <dcterms:created xsi:type="dcterms:W3CDTF">2023-08-23T05:27:54Z</dcterms:created>
  <dcterms:modified xsi:type="dcterms:W3CDTF">2023-09-23T10:35:29Z</dcterms:modified>
</cp:coreProperties>
</file>